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88" d="100"/>
          <a:sy n="88"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4/6/2016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4/6/2016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s-ES" smtClean="0"/>
              <a:t>Haga clic para modificar el estilo de título del patrón</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4/6/2016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20000" y="2505075"/>
            <a:ext cx="5025216"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s-ES" smtClean="0"/>
              <a:t>Haga clic para modificar el estilo de texto del patrón</a:t>
            </a:r>
          </a:p>
        </p:txBody>
      </p:sp>
      <p:sp>
        <p:nvSpPr>
          <p:cNvPr id="6" name="Content Placeholder 5"/>
          <p:cNvSpPr>
            <a:spLocks noGrp="1"/>
          </p:cNvSpPr>
          <p:nvPr>
            <p:ph sz="quarter" idx="4"/>
          </p:nvPr>
        </p:nvSpPr>
        <p:spPr>
          <a:xfrm>
            <a:off x="6319840" y="2505075"/>
            <a:ext cx="503554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4/6/2016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4/6/2016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4/6/2016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7D1BD23-6E54-4D9D-AD88-A2813C73CC25}"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471A834-4F3C-4AF9-9C74-05EC35A0F292}"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B80C674-7DFC-42FE-B9CD-82963CDB1557}"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076456F-F47D-4F25-8053-2A695DA0CA7D}"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D6C7379-69CC-4837-9905-BEBA22830C8A}"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9EB8B7E-8AEE-4F10-BFEE-C999AD004D36}" type="datetimeFigureOut">
              <a:rPr lang="en-US" dirty="0"/>
              <a:t>4/6/2016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s-ES" smtClean="0"/>
              <a:t>Haga clic para modificar el estilo de texto del patrón</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s-ES" smtClean="0"/>
              <a:t>Haga clic para modificar el estilo de texto del patrón</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668F3F9-58BC-440B-B37B-805B9055EF92}" type="datetimeFigureOut">
              <a:rPr lang="en-US" dirty="0"/>
              <a:t>4/6/2016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0D5A53AF-48EA-489D-8260-9DCAB666386A}" type="datetimeFigureOut">
              <a:rPr lang="en-US" dirty="0"/>
              <a:t>4/6/2016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4/6/2016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4/6/2016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4/6/2016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reylaz.com.mx/" TargetMode="External"/><Relationship Id="rId2" Type="http://schemas.openxmlformats.org/officeDocument/2006/relationships/hyperlink" Target="mailto:marco@reylaz.com.mx"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playcraftsystem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JUEGOS ACUATICOS Y FUENTES </a:t>
            </a:r>
            <a:endParaRPr lang="es-MX" dirty="0"/>
          </a:p>
        </p:txBody>
      </p:sp>
      <p:pic>
        <p:nvPicPr>
          <p:cNvPr id="4" name="Marcador de contenido 3"/>
          <p:cNvPicPr>
            <a:picLocks noGrp="1" noChangeAspect="1"/>
          </p:cNvPicPr>
          <p:nvPr>
            <p:ph idx="1"/>
          </p:nvPr>
        </p:nvPicPr>
        <p:blipFill>
          <a:blip r:embed="rId2"/>
          <a:stretch>
            <a:fillRect/>
          </a:stretch>
        </p:blipFill>
        <p:spPr>
          <a:xfrm>
            <a:off x="4902148" y="3193504"/>
            <a:ext cx="2670279" cy="1615580"/>
          </a:xfrm>
          <a:prstGeom prst="rect">
            <a:avLst/>
          </a:prstGeom>
        </p:spPr>
      </p:pic>
      <p:sp>
        <p:nvSpPr>
          <p:cNvPr id="5" name="Rectángulo 4"/>
          <p:cNvSpPr/>
          <p:nvPr/>
        </p:nvSpPr>
        <p:spPr>
          <a:xfrm>
            <a:off x="985256" y="5066531"/>
            <a:ext cx="10368544" cy="769441"/>
          </a:xfrm>
          <a:prstGeom prst="rect">
            <a:avLst/>
          </a:prstGeom>
          <a:noFill/>
        </p:spPr>
        <p:txBody>
          <a:bodyPr wrap="none" lIns="91440" tIns="45720" rIns="91440" bIns="45720">
            <a:spAutoFit/>
          </a:bodyPr>
          <a:lstStyle/>
          <a:p>
            <a:pPr algn="ctr"/>
            <a:r>
              <a:rPr lang="es-ES" sz="4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AGUA  Y  TECNOLOGIA EN  MOVIMIENTO</a:t>
            </a:r>
            <a:endParaRPr lang="es-ES" sz="4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68484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0863"/>
            <a:ext cx="12192000" cy="4836273"/>
          </a:xfrm>
          <a:prstGeom prst="rect">
            <a:avLst/>
          </a:prstGeom>
        </p:spPr>
      </p:pic>
    </p:spTree>
    <p:extLst>
      <p:ext uri="{BB962C8B-B14F-4D97-AF65-F5344CB8AC3E}">
        <p14:creationId xmlns:p14="http://schemas.microsoft.com/office/powerpoint/2010/main" val="8953801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smtClean="0"/>
              <a:t>LUZ,  MUSICA Y DIVERSIÓN</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3139342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ROBOTIZADAS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9245055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BAJO MANTENIMIENTO</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466218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A LA MEDIDA</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859138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smtClean="0"/>
              <a:t>DE FÁCIL INSTALACIÓN</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7399526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DIVERSIÓN Y ENTRETENIMIENTO </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19304131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AMIGABLES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135322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smtClean="0"/>
              <a:t>TEMÁTICOS </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4090729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a:t>Ú</a:t>
            </a:r>
            <a:r>
              <a:rPr lang="es-MX" dirty="0" smtClean="0"/>
              <a:t>NICOS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10291883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ALTO RENDIMIENTO SOCIAL</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1467535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AL  ALCANCE  DE   TODOS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7222021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smtClean="0"/>
              <a:t>NOVEDADES¡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196903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MANUFACTURA 100% MEXICANA</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3207016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smtClean="0"/>
              <a:t>DE  VANGUARDIA</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472335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44343"/>
            <a:ext cx="10515600" cy="1325563"/>
          </a:xfrm>
        </p:spPr>
        <p:txBody>
          <a:bodyPr/>
          <a:lstStyle/>
          <a:p>
            <a:r>
              <a:rPr lang="es-MX" dirty="0" smtClean="0"/>
              <a:t>DIVERTIDAS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2827092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UNA POSIBILIDAD PARA TODOS</a:t>
            </a:r>
            <a:endParaRPr lang="es-MX"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1971697"/>
            <a:ext cx="10233025" cy="4059194"/>
          </a:xfrm>
        </p:spPr>
      </p:pic>
    </p:spTree>
    <p:extLst>
      <p:ext uri="{BB962C8B-B14F-4D97-AF65-F5344CB8AC3E}">
        <p14:creationId xmlns:p14="http://schemas.microsoft.com/office/powerpoint/2010/main" val="3494508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3179618" y="1143001"/>
            <a:ext cx="4729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MX"/>
          </a:p>
        </p:txBody>
      </p:sp>
      <p:sp>
        <p:nvSpPr>
          <p:cNvPr id="10" name="Rectangle 9"/>
          <p:cNvSpPr>
            <a:spLocks noChangeArrowheads="1"/>
          </p:cNvSpPr>
          <p:nvPr/>
        </p:nvSpPr>
        <p:spPr bwMode="auto">
          <a:xfrm rot="10800000" flipV="1">
            <a:off x="4260273" y="1542474"/>
            <a:ext cx="4729072" cy="524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Century Gothic" panose="020B0502020202020204" pitchFamily="34" charset="0"/>
                <a:ea typeface="Calibri" panose="020F0502020204030204" pitchFamily="34" charset="0"/>
                <a:cs typeface="Times New Roman" panose="02020603050405020304" pitchFamily="18" charset="0"/>
              </a:rPr>
              <a:t>Marco Jiménez</a:t>
            </a:r>
            <a:endParaRPr kumimoji="0" lang="es-MX" sz="1400" b="1"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Century Gothic" panose="020B0502020202020204" pitchFamily="34" charset="0"/>
                <a:ea typeface="Calibri" panose="020F0502020204030204" pitchFamily="34" charset="0"/>
                <a:cs typeface="Times New Roman" panose="02020603050405020304" pitchFamily="18" charset="0"/>
              </a:rPr>
              <a:t>Gerente de Ventas</a:t>
            </a:r>
            <a:endParaRPr kumimoji="0" lang="es-MX" sz="1400" b="1"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Century Gothic" panose="020B0502020202020204" pitchFamily="34" charset="0"/>
                <a:ea typeface="Calibri" panose="020F0502020204030204" pitchFamily="34" charset="0"/>
                <a:cs typeface="Times New Roman" panose="02020603050405020304" pitchFamily="18" charset="0"/>
              </a:rPr>
              <a:t>Tel.: + 52 (55) 5544 4790 Ext. 103 </a:t>
            </a:r>
            <a:endParaRPr kumimoji="0" lang="es-MX" sz="1400" b="1"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Century Gothic" panose="020B0502020202020204" pitchFamily="34" charset="0"/>
                <a:ea typeface="Calibri" panose="020F0502020204030204" pitchFamily="34" charset="0"/>
                <a:cs typeface="Times New Roman" panose="02020603050405020304" pitchFamily="18" charset="0"/>
              </a:rPr>
              <a:t>Lada sin costo: 01800 6279 567</a:t>
            </a:r>
            <a:endParaRPr kumimoji="0" lang="es-MX" sz="1400" b="1"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Century Gothic" panose="020B0502020202020204" pitchFamily="34" charset="0"/>
                <a:ea typeface="Calibri" panose="020F0502020204030204" pitchFamily="34" charset="0"/>
                <a:cs typeface="Times New Roman" panose="02020603050405020304" pitchFamily="18" charset="0"/>
              </a:rPr>
              <a:t>Cel. 5527378097</a:t>
            </a:r>
            <a:endParaRPr kumimoji="0" lang="es-MX" sz="1400" b="1"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Century Gothic" panose="020B0502020202020204" pitchFamily="34" charset="0"/>
                <a:ea typeface="Calibri" panose="020F0502020204030204" pitchFamily="34" charset="0"/>
                <a:cs typeface="Times New Roman" panose="02020603050405020304" pitchFamily="18" charset="0"/>
                <a:hlinkClick r:id="rId2"/>
              </a:rPr>
              <a:t>marco@reylaz.com.mx</a:t>
            </a:r>
            <a:endParaRPr kumimoji="0" lang="es-MX" sz="1400" b="1"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Arial" panose="020B0604020202020204" pitchFamily="34" charset="0"/>
                <a:ea typeface="Calibri" panose="020F0502020204030204" pitchFamily="34" charset="0"/>
                <a:cs typeface="Times New Roman" panose="02020603050405020304" pitchFamily="18" charset="0"/>
                <a:hlinkClick r:id="rId3"/>
              </a:rPr>
              <a:t>www.reylaz.com.mx</a:t>
            </a:r>
            <a:endParaRPr kumimoji="0" lang="es-MX" sz="1400" b="1" i="0" u="none" strike="noStrike" cap="none" normalizeH="0" baseline="0" dirty="0" smtClean="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2000" b="1" i="0" u="none" strike="noStrike" cap="none" normalizeH="0" baseline="0" dirty="0" smtClean="0">
                <a:ln>
                  <a:noFill/>
                </a:ln>
                <a:effectLst/>
                <a:latin typeface="Arial" panose="020B0604020202020204" pitchFamily="34" charset="0"/>
                <a:ea typeface="Calibri" panose="020F0502020204030204" pitchFamily="34" charset="0"/>
                <a:cs typeface="Times New Roman" panose="02020603050405020304" pitchFamily="18" charset="0"/>
                <a:hlinkClick r:id="rId4"/>
              </a:rPr>
              <a:t>http://www.playcraftsystems.com</a:t>
            </a:r>
            <a:r>
              <a:rPr kumimoji="0" lang="es-MX" sz="2000" b="1" i="0" u="none" strike="noStrike" cap="none" normalizeH="0" baseline="0" dirty="0" smtClean="0">
                <a:ln>
                  <a:noFill/>
                </a:ln>
                <a:effectLst/>
                <a:latin typeface="Arial" panose="020B0604020202020204" pitchFamily="34" charset="0"/>
                <a:ea typeface="Calibri" panose="020F0502020204030204" pitchFamily="34" charset="0"/>
                <a:cs typeface="Times New Roman" panose="02020603050405020304" pitchFamily="18" charset="0"/>
                <a:hlinkClick r:id="rId4"/>
              </a:rPr>
              <a:t>/</a:t>
            </a:r>
            <a:endParaRPr kumimoji="0" lang="es-MX" sz="2000" b="1" i="0" u="none" strike="noStrike" cap="none" normalizeH="0" baseline="0" dirty="0" smtClean="0">
              <a:ln>
                <a:noFill/>
              </a:ln>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sz="2000" b="1" i="0" u="none" strike="noStrike" cap="none" normalizeH="0" baseline="0" dirty="0" smtClean="0">
              <a:ln>
                <a:noFill/>
              </a:ln>
              <a:effectLst/>
              <a:latin typeface="Arial" panose="020B0604020202020204" pitchFamily="34" charset="0"/>
              <a:ea typeface="Calibri" panose="020F0502020204030204" pitchFamily="34" charset="0"/>
              <a:cs typeface="Times New Roman" panose="02020603050405020304" pitchFamily="18" charset="0"/>
            </a:endParaRPr>
          </a:p>
          <a:p>
            <a:pPr algn="just"/>
            <a:r>
              <a:rPr lang="es-MX" sz="1200" dirty="0"/>
              <a:t>"Esta obra es un producto intelectual protegido en favor de León Ignacio Lazarini Velázquez. La titularidad de los derechos de la obra se encuentran reconocidos en la Ley Federal del Derecho de Autor. Se prohíbe su producción, reproducción, importación, almacenamiento, transporte, distribución, comercialización, venta o arrendamiento, así como su adaptación o transformación y comunicación directa al público, sin la previa autorización por escrito del titular. La violación a esta prohibición constituye un delito y una infracción, sancionados conforme a la Ley Federal del Derecho de Autor y al Código Penal Local y Federal.”</a:t>
            </a:r>
          </a:p>
          <a:p>
            <a:r>
              <a:rPr lang="es-MX" dirty="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b="1" i="0" u="none" strike="noStrike" cap="none" normalizeH="0" baseline="0" dirty="0" smtClean="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100" b="1" i="0" u="none" strike="noStrike" cap="none" normalizeH="0" baseline="0" dirty="0" smtClean="0">
                <a:ln>
                  <a:noFill/>
                </a:ln>
                <a:solidFill>
                  <a:srgbClr val="1F497D"/>
                </a:solidFill>
                <a:effectLst/>
                <a:latin typeface="Arial" panose="020B0604020202020204" pitchFamily="34" charset="0"/>
                <a:ea typeface="Calibri" panose="020F0502020204030204" pitchFamily="34" charset="0"/>
                <a:cs typeface="Times New Roman" panose="02020603050405020304" pitchFamily="18" charset="0"/>
              </a:rPr>
              <a:t> </a:t>
            </a:r>
            <a:endParaRPr kumimoji="0" lang="es-MX" sz="1800" b="0" i="0" u="none" strike="noStrike" cap="none" normalizeH="0" baseline="0" dirty="0" smtClean="0">
              <a:ln>
                <a:noFill/>
              </a:ln>
              <a:solidFill>
                <a:schemeClr val="tx1"/>
              </a:solidFill>
              <a:effectLst/>
              <a:latin typeface="Arial" panose="020B0604020202020204" pitchFamily="34" charset="0"/>
            </a:endParaRPr>
          </a:p>
        </p:txBody>
      </p:sp>
      <p:pic>
        <p:nvPicPr>
          <p:cNvPr id="15" name="Marcador de contenido 3"/>
          <p:cNvPicPr>
            <a:picLocks noGrp="1" noChangeAspect="1"/>
          </p:cNvPicPr>
          <p:nvPr>
            <p:ph idx="1"/>
          </p:nvPr>
        </p:nvPicPr>
        <p:blipFill>
          <a:blip r:embed="rId5"/>
          <a:stretch>
            <a:fillRect/>
          </a:stretch>
        </p:blipFill>
        <p:spPr>
          <a:xfrm>
            <a:off x="7654205" y="358070"/>
            <a:ext cx="2670279" cy="1615580"/>
          </a:xfrm>
          <a:prstGeom prst="rect">
            <a:avLst/>
          </a:prstGeom>
        </p:spPr>
      </p:pic>
    </p:spTree>
    <p:extLst>
      <p:ext uri="{BB962C8B-B14F-4D97-AF65-F5344CB8AC3E}">
        <p14:creationId xmlns:p14="http://schemas.microsoft.com/office/powerpoint/2010/main" val="1784936299"/>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fundidad">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Profundidad</Template>
  <TotalTime>32</TotalTime>
  <Words>190</Words>
  <Application>Microsoft Office PowerPoint</Application>
  <PresentationFormat>Panorámica</PresentationFormat>
  <Paragraphs>31</Paragraphs>
  <Slides>19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Arial</vt:lpstr>
      <vt:lpstr>Calibri</vt:lpstr>
      <vt:lpstr>Century Gothic</vt:lpstr>
      <vt:lpstr>Corbel</vt:lpstr>
      <vt:lpstr>Times New Roman</vt:lpstr>
      <vt:lpstr>Profundidad</vt:lpstr>
      <vt:lpstr>JUEGOS ACUATICOS Y FUENTES </vt:lpstr>
      <vt:lpstr>Presentación de PowerPoint</vt:lpstr>
      <vt:lpstr>LUZ,  MUSICA Y DIVERSIÓN</vt:lpstr>
      <vt:lpstr>ROBOTIZADAS</vt:lpstr>
      <vt:lpstr>BAJO MANTENIMIENTO</vt:lpstr>
      <vt:lpstr>A LA MEDIDA</vt:lpstr>
      <vt:lpstr>DE FÁCIL INSTALACIÓN</vt:lpstr>
      <vt:lpstr>DIVERSIÓN Y ENTRETENIMIENTO </vt:lpstr>
      <vt:lpstr>AMIGABLES</vt:lpstr>
      <vt:lpstr>TEMÁTICOS </vt:lpstr>
      <vt:lpstr>ÚNICOS</vt:lpstr>
      <vt:lpstr>ALTO RENDIMIENTO SOCIAL</vt:lpstr>
      <vt:lpstr>AL  ALCANCE  DE   TODOS</vt:lpstr>
      <vt:lpstr>NOVEDADES¡</vt:lpstr>
      <vt:lpstr>MANUFACTURA 100% MEXICANA</vt:lpstr>
      <vt:lpstr>DE  VANGUARDIA</vt:lpstr>
      <vt:lpstr>DIVERTIDAS</vt:lpstr>
      <vt:lpstr>UNA POSIBILIDAD PARA TODOS</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JUEGOS ACUATICOS Y FUENTES</dc:title>
  <dc:creator>Marco</dc:creator>
  <cp:lastModifiedBy>Marco</cp:lastModifiedBy>
  <cp:revision>6</cp:revision>
  <dcterms:created xsi:type="dcterms:W3CDTF">2016-01-26T01:27:16Z</dcterms:created>
  <dcterms:modified xsi:type="dcterms:W3CDTF">2016-04-06T21:19:37Z</dcterms:modified>
</cp:coreProperties>
</file>